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76" r:id="rId4"/>
    <p:sldId id="277" r:id="rId5"/>
    <p:sldId id="258" r:id="rId6"/>
    <p:sldId id="281" r:id="rId7"/>
    <p:sldId id="279" r:id="rId8"/>
    <p:sldId id="280" r:id="rId9"/>
    <p:sldId id="275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24-9-2015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00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24-9-2015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701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24-9-2015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57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24-9-2015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32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24-9-2015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17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24-9-2015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95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24-9-2015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91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24-9-2015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12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24-9-2015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16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24-9-2015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3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24-9-2015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8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FFFF99"/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E3765-19A9-4681-AD0D-D2AE795FC14C}" type="datetimeFigureOut">
              <a:rPr lang="nl-NL" smtClean="0"/>
              <a:t>24-9-2015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25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7200" b="1" dirty="0" smtClean="0"/>
              <a:t>Peuter </a:t>
            </a:r>
            <a:endParaRPr lang="nl-NL" sz="72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3593306" y="1273970"/>
            <a:ext cx="5157787" cy="823912"/>
          </a:xfrm>
        </p:spPr>
        <p:txBody>
          <a:bodyPr/>
          <a:lstStyle/>
          <a:p>
            <a:pPr algn="ctr"/>
            <a:r>
              <a:rPr lang="nl-NL" dirty="0" smtClean="0"/>
              <a:t>1,5 – 4 jaar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Zelfbewustzijn neemt toe </a:t>
            </a:r>
          </a:p>
          <a:p>
            <a:r>
              <a:rPr lang="nl-NL" dirty="0" smtClean="0"/>
              <a:t>Grote fantasie </a:t>
            </a:r>
            <a:r>
              <a:rPr lang="nl-NL" smtClean="0"/>
              <a:t>en </a:t>
            </a:r>
            <a:r>
              <a:rPr lang="nl-NL" smtClean="0"/>
              <a:t>creativiteit</a:t>
            </a:r>
            <a:endParaRPr lang="nl-NL" dirty="0" smtClean="0"/>
          </a:p>
          <a:p>
            <a:r>
              <a:rPr lang="nl-NL" dirty="0" smtClean="0"/>
              <a:t>Alles verwondert hen nog 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Begint kleuren te herkennen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Knippen ( hakkend knippen 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Kleirolletjes maken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Kan sorteren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Graag naar buiten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Tekenen en schilderen om motoriek te ontwikkelen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Krassen verandert in tekenen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Eigen tempo bepalen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Zelf dingen laten doen en ontdekken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83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Welke materialen zijn geschikt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Dikke potloden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Vingerverf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Plakkaatverf met kwasten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Wasco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Klei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Krijt ( buiten 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Zand en water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Materialen uit de natuur 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715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365125"/>
            <a:ext cx="1208462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Ontwikkelingsstadium in de tekentaal</a:t>
            </a:r>
            <a:br>
              <a:rPr lang="nl-NL" b="1" dirty="0" smtClean="0"/>
            </a:br>
            <a:r>
              <a:rPr lang="nl-NL" b="1" dirty="0" smtClean="0"/>
              <a:t>2-4 jaar</a:t>
            </a:r>
            <a:r>
              <a:rPr lang="nl-NL" sz="3600" b="1" dirty="0" smtClean="0"/>
              <a:t/>
            </a:r>
            <a:br>
              <a:rPr lang="nl-NL" sz="3600" b="1" dirty="0" smtClean="0"/>
            </a:br>
            <a:r>
              <a:rPr lang="nl-NL" sz="3600" b="1" dirty="0" smtClean="0"/>
              <a:t>De cirkel sluit, gesloten </a:t>
            </a:r>
            <a:r>
              <a:rPr lang="nl-NL" sz="3600" b="1" dirty="0"/>
              <a:t>vormen, eigen binnenwereld scheppen 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 </a:t>
            </a:r>
            <a:endParaRPr lang="nl-NL" b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094634" y="1825624"/>
            <a:ext cx="710132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6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b="1" dirty="0" smtClean="0"/>
              <a:t>Koppoters</a:t>
            </a:r>
            <a:br>
              <a:rPr lang="nl-NL" b="1" dirty="0" smtClean="0"/>
            </a:br>
            <a:r>
              <a:rPr lang="nl-NL" b="1" dirty="0" smtClean="0"/>
              <a:t>verhalend, contact, wegen, trappetjes, antennes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2353539" y="1615690"/>
            <a:ext cx="7351569" cy="524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2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8982" y="74180"/>
            <a:ext cx="10515600" cy="1325563"/>
          </a:xfrm>
        </p:spPr>
        <p:txBody>
          <a:bodyPr/>
          <a:lstStyle/>
          <a:p>
            <a:pPr algn="ctr"/>
            <a:r>
              <a:rPr lang="nl-NL" b="1" dirty="0" smtClean="0"/>
              <a:t>STEMPELEN 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028" name="Picture 4" descr="The Moffatt Girls: Easy Circle Painting 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1" y="1520032"/>
            <a:ext cx="5067648" cy="506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dn3.welke.nl/photo/scale-700xauto-wit/bloemen-stempelen-met-een-wc-rol.1406066686-van-lovethissit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20" y="1520032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8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http://blogimages.bloggen.be/onsbumbaklasje/1449895-f17e7893b2b925a00376ede2a5a33a1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6" y="1863160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-media-cache-ak0.pinimg.com/736x/1c/00/63/1c0063a23c246f5e4b592092325056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45349"/>
            <a:ext cx="3803420" cy="506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78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roeliesjes.files.wordpress.com/2013/01/stempelen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49" y="2880663"/>
            <a:ext cx="4873625" cy="365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aardappel stempele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952" y="204787"/>
            <a:ext cx="4825380" cy="365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-media-cache-ak0.pinimg.com/236x/d5/25/ba/d525ba82b1d955e064e494580a30acd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23" y="204787"/>
            <a:ext cx="3532274" cy="469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314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02" y="400049"/>
            <a:ext cx="11071894" cy="374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tempelen met schroeven, bouten en moeren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50" y="742661"/>
            <a:ext cx="4044143" cy="610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441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10" descr="Verven met auto's, dat is een x wat anders dan een kwast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4" y="429489"/>
            <a:ext cx="3086101" cy="617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'Stampelen' met bubbeltjesplastic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939" y="365125"/>
            <a:ext cx="2755783" cy="623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erven met kinderen ideeë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77155" y="1928163"/>
            <a:ext cx="6231370" cy="311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73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2D42E50E7CE7478F68EBC8B0F70E4A" ma:contentTypeVersion="0" ma:contentTypeDescription="Een nieuw document maken." ma:contentTypeScope="" ma:versionID="bcba6ad6535feaed003b885f16672bd3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6A103C2-E509-4AB0-A03A-8B3C60342B46}"/>
</file>

<file path=customXml/itemProps2.xml><?xml version="1.0" encoding="utf-8"?>
<ds:datastoreItem xmlns:ds="http://schemas.openxmlformats.org/officeDocument/2006/customXml" ds:itemID="{0179460A-6BAD-4400-B00F-DEC4787C6F51}"/>
</file>

<file path=customXml/itemProps3.xml><?xml version="1.0" encoding="utf-8"?>
<ds:datastoreItem xmlns:ds="http://schemas.openxmlformats.org/officeDocument/2006/customXml" ds:itemID="{454B20D9-FC48-4D4F-AD54-20AB8ED975EB}"/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77</Words>
  <Application>Microsoft Office PowerPoint</Application>
  <PresentationFormat>Breedbeeld</PresentationFormat>
  <Paragraphs>27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Kantoorthema</vt:lpstr>
      <vt:lpstr>Peuter </vt:lpstr>
      <vt:lpstr>Welke materialen zijn geschikt </vt:lpstr>
      <vt:lpstr> Ontwikkelingsstadium in de tekentaal 2-4 jaar De cirkel sluit, gesloten vormen, eigen binnenwereld scheppen   </vt:lpstr>
      <vt:lpstr>Koppoters verhalend, contact, wegen, trappetjes, antennes</vt:lpstr>
      <vt:lpstr>STEMPELEN  </vt:lpstr>
      <vt:lpstr>PowerPoint-presentatie</vt:lpstr>
      <vt:lpstr>PowerPoint-presentatie</vt:lpstr>
      <vt:lpstr>PowerPoint-presentatie</vt:lpstr>
      <vt:lpstr>PowerPoint-presentatie</vt:lpstr>
    </vt:vector>
  </TitlesOfParts>
  <Company>Alfa-college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Peuter</dc:title>
  <dc:creator>Bruulsema, Bertine</dc:creator>
  <cp:lastModifiedBy>Bruulsema, Bertine</cp:lastModifiedBy>
  <cp:revision>16</cp:revision>
  <dcterms:created xsi:type="dcterms:W3CDTF">2015-06-08T09:03:23Z</dcterms:created>
  <dcterms:modified xsi:type="dcterms:W3CDTF">2015-09-24T13:02:57Z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0x010100FA2D42E50E7CE7478F68EBC8B0F70E4A</vt:lpwstr>
  </property>
</Properties>
</file>